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662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5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9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76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1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82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8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7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5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1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98142-E0ED-674C-9CED-E4012A410DD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FDE08-7316-D841-9FCA-322043C91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2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092" y="2065075"/>
            <a:ext cx="6039238" cy="7240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400" b="1" dirty="0"/>
              <a:t>Innovation Academy Charter School </a:t>
            </a:r>
            <a:endParaRPr lang="en-US" sz="2400" b="1" dirty="0" smtClean="0"/>
          </a:p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rgbClr val="000090"/>
                </a:solidFill>
              </a:rPr>
              <a:t>Invites you to attend our </a:t>
            </a:r>
            <a:endParaRPr lang="en-US" b="1" dirty="0" smtClean="0">
              <a:solidFill>
                <a:srgbClr val="00009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2400" b="1" dirty="0"/>
              <a:t>Ribbon Cutting Ceremony </a:t>
            </a:r>
            <a:endParaRPr lang="en-US" sz="2400" b="1" dirty="0" smtClean="0"/>
          </a:p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rgbClr val="000090"/>
                </a:solidFill>
              </a:rPr>
              <a:t>In recognition of our new </a:t>
            </a:r>
            <a:endParaRPr lang="en-US" b="1" dirty="0" smtClean="0">
              <a:solidFill>
                <a:srgbClr val="00009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b="1" dirty="0"/>
              <a:t>Middle School Science Classrooms </a:t>
            </a:r>
            <a:endParaRPr lang="en-US" b="1" dirty="0" smtClean="0"/>
          </a:p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rgbClr val="000090"/>
                </a:solidFill>
              </a:rPr>
              <a:t>and </a:t>
            </a:r>
            <a:endParaRPr lang="en-US" b="1" dirty="0" smtClean="0">
              <a:solidFill>
                <a:srgbClr val="00009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2000" b="1" dirty="0"/>
              <a:t>Track and Soccer Field </a:t>
            </a:r>
            <a:endParaRPr lang="en-US" sz="2000" b="1" dirty="0" smtClean="0"/>
          </a:p>
          <a:p>
            <a:pPr algn="ctr">
              <a:lnSpc>
                <a:spcPct val="130000"/>
              </a:lnSpc>
            </a:pPr>
            <a:r>
              <a:rPr lang="en-US" b="1" dirty="0">
                <a:solidFill>
                  <a:srgbClr val="000090"/>
                </a:solidFill>
              </a:rPr>
              <a:t>Saturday, October 20, 2012, 12:30 PM </a:t>
            </a:r>
            <a:endParaRPr lang="en-US" b="1" dirty="0" smtClean="0">
              <a:solidFill>
                <a:srgbClr val="000090"/>
              </a:solidFill>
            </a:endParaRPr>
          </a:p>
          <a:p>
            <a:pPr algn="ctr">
              <a:lnSpc>
                <a:spcPct val="130000"/>
              </a:lnSpc>
            </a:pPr>
            <a:endParaRPr lang="en-US" dirty="0" smtClean="0"/>
          </a:p>
          <a:p>
            <a:pPr algn="ctr">
              <a:lnSpc>
                <a:spcPct val="130000"/>
              </a:lnSpc>
            </a:pPr>
            <a:r>
              <a:rPr lang="en-US" b="1" dirty="0" smtClean="0">
                <a:solidFill>
                  <a:srgbClr val="000090"/>
                </a:solidFill>
              </a:rPr>
              <a:t>Followed </a:t>
            </a:r>
            <a:r>
              <a:rPr lang="en-US" b="1" dirty="0">
                <a:solidFill>
                  <a:srgbClr val="000090"/>
                </a:solidFill>
              </a:rPr>
              <a:t>by our </a:t>
            </a:r>
            <a:endParaRPr lang="en-US" b="1" dirty="0" smtClean="0">
              <a:solidFill>
                <a:srgbClr val="00009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2400" b="1" dirty="0"/>
              <a:t>First Annual Relay Event </a:t>
            </a:r>
            <a:endParaRPr lang="en-US" sz="2400" b="1" dirty="0" smtClean="0"/>
          </a:p>
          <a:p>
            <a:pPr algn="ctr">
              <a:lnSpc>
                <a:spcPct val="130000"/>
              </a:lnSpc>
            </a:pPr>
            <a:r>
              <a:rPr lang="en-US" b="1" dirty="0"/>
              <a:t>to benefit our IACS Expansion </a:t>
            </a:r>
            <a:r>
              <a:rPr lang="en-US" b="1" dirty="0" smtClean="0"/>
              <a:t>Initiative</a:t>
            </a:r>
          </a:p>
          <a:p>
            <a:pPr algn="ctr">
              <a:lnSpc>
                <a:spcPct val="130000"/>
              </a:lnSpc>
            </a:pPr>
            <a:endParaRPr lang="en-US" b="1" dirty="0" smtClean="0"/>
          </a:p>
          <a:p>
            <a:pPr algn="ctr">
              <a:lnSpc>
                <a:spcPct val="130000"/>
              </a:lnSpc>
            </a:pPr>
            <a:r>
              <a:rPr lang="en-US" b="1" dirty="0" smtClean="0">
                <a:solidFill>
                  <a:srgbClr val="000090"/>
                </a:solidFill>
              </a:rPr>
              <a:t> </a:t>
            </a:r>
            <a:r>
              <a:rPr lang="en-US" b="1" dirty="0">
                <a:solidFill>
                  <a:srgbClr val="000090"/>
                </a:solidFill>
              </a:rPr>
              <a:t>1:00-3:00 p.m. on the school track </a:t>
            </a:r>
            <a:endParaRPr lang="en-US" b="1" dirty="0" smtClean="0">
              <a:solidFill>
                <a:srgbClr val="000090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dirty="0"/>
              <a:t>72 </a:t>
            </a:r>
            <a:r>
              <a:rPr lang="en-US" dirty="0" err="1"/>
              <a:t>Tyng</a:t>
            </a:r>
            <a:r>
              <a:rPr lang="en-US" dirty="0"/>
              <a:t> Road, Tyngsboro, MA</a:t>
            </a:r>
            <a:br>
              <a:rPr lang="en-US" dirty="0"/>
            </a:br>
            <a:endParaRPr lang="en-US" dirty="0" smtClean="0"/>
          </a:p>
          <a:p>
            <a:pPr algn="ctr"/>
            <a:r>
              <a:rPr lang="en-US" sz="1600" b="1" dirty="0" smtClean="0"/>
              <a:t>For </a:t>
            </a:r>
            <a:r>
              <a:rPr lang="en-US" sz="1600" b="1" dirty="0"/>
              <a:t>more information, </a:t>
            </a:r>
            <a:r>
              <a:rPr lang="en-US" sz="1600" b="1" dirty="0" smtClean="0"/>
              <a:t>visit:</a:t>
            </a:r>
          </a:p>
          <a:p>
            <a:pPr algn="ctr"/>
            <a:r>
              <a:rPr lang="en-US" sz="1600" b="1" dirty="0" smtClean="0"/>
              <a:t> </a:t>
            </a:r>
            <a:r>
              <a:rPr lang="en-US" sz="1600" b="1" dirty="0"/>
              <a:t>http://</a:t>
            </a:r>
            <a:r>
              <a:rPr lang="en-US" sz="1600" b="1" dirty="0" err="1"/>
              <a:t>iacsexpansion.weebly.com</a:t>
            </a:r>
            <a:r>
              <a:rPr lang="en-US" sz="1600" b="1" dirty="0"/>
              <a:t>/ </a:t>
            </a:r>
            <a:endParaRPr lang="en-US" sz="1600" b="1" dirty="0" smtClean="0"/>
          </a:p>
          <a:p>
            <a:pPr algn="ctr"/>
            <a:endParaRPr lang="en-US" b="1" dirty="0"/>
          </a:p>
        </p:txBody>
      </p:sp>
      <p:pic>
        <p:nvPicPr>
          <p:cNvPr id="5" name="Picture 4" descr="IACS_expInitiative(1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170" y="295365"/>
            <a:ext cx="5439810" cy="1518186"/>
          </a:xfrm>
          <a:prstGeom prst="rect">
            <a:avLst/>
          </a:prstGeom>
        </p:spPr>
      </p:pic>
      <p:pic>
        <p:nvPicPr>
          <p:cNvPr id="6" name="Picture 5" descr="ribboncutt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2786">
            <a:off x="392662" y="2894797"/>
            <a:ext cx="1185747" cy="931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Aspen Technology,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Howard</dc:creator>
  <cp:lastModifiedBy>C.G.</cp:lastModifiedBy>
  <cp:revision>4</cp:revision>
  <cp:lastPrinted>2012-10-04T13:56:44Z</cp:lastPrinted>
  <dcterms:created xsi:type="dcterms:W3CDTF">2012-10-04T13:47:56Z</dcterms:created>
  <dcterms:modified xsi:type="dcterms:W3CDTF">2012-10-16T00:10:15Z</dcterms:modified>
</cp:coreProperties>
</file>